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FEAB0"/>
    <a:srgbClr val="B9D255"/>
    <a:srgbClr val="FFFFFF"/>
    <a:srgbClr val="A9C85E"/>
    <a:srgbClr val="F4F8E4"/>
    <a:srgbClr val="E0EBB7"/>
    <a:srgbClr val="EEF4D8"/>
    <a:srgbClr val="D8E6A4"/>
    <a:srgbClr val="B6D054"/>
    <a:srgbClr val="3C9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 varScale="1">
        <p:scale>
          <a:sx n="72" d="100"/>
          <a:sy n="72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FB95-388A-BA4A-9135-144CE60A3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273E0-FEE6-DB48-AF8A-44B3FF3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B9AEB-ECFB-0B47-B28C-1BB924C0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08DED-5C60-994C-B460-E693D12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34A1F-E21C-0B49-8F13-343E5819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8BCC4-1DDB-BE46-91E4-00764A42E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5FE1-CAE0-FF42-AA31-1F8E267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516AB-1990-2547-B882-B6D715BA5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F200D-4500-5A42-B00E-BB85100D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44D7-CC27-7643-8A2A-EAFCAB67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8F3F-68E5-284D-A76C-E2543C3B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022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5EB3A-B092-0044-A1A2-44CEE8B9E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84942-CDD1-B349-B2D6-BAE3DF45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6FA1-0953-5140-8512-A823F7D9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904B-A958-B34F-AC89-DD526E12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00FAC-AEB9-8543-BC49-7931915A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015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85B6-96A0-0544-8BD5-249450A9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56FF-9495-3749-8FB1-2EEBAB43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1123C-4707-6D48-B357-315523AC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32C91-C8AC-3D4B-AFC3-AA4FE15E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2E70-E602-944D-B416-2436A00B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7789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6EF1-E8B4-8D4F-B134-AEBCD707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0B9E1-458D-8846-B446-4B036AAB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2FE2-5020-334E-A258-5637538D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0B82-F2C3-1C42-ACA1-F316311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1486-5B95-954C-AF06-08DC7B03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9764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85DC-3D8D-BE4E-ACB7-C7DA827C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F68A-92C2-384C-AC0B-9FBC959C0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7A9A2-16FA-A046-95F5-996B1EC3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D4D4-3FB7-5B44-B312-6FAF9BF0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F03BE-CE38-A14F-BBA7-85A7F406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EDD91-54DF-BC4D-BCF2-B8F1738D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2081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C533-83EA-B546-B29A-D804D966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EC126-DD82-1C4B-9B67-0F1CE4DCE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139A1-FE16-EB44-BC12-8A552CB0C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F3BC6-F119-9B47-8184-EFFF3B702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6BFE7-E957-D245-BDA8-04B1A243A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5C0C6-C0C6-9049-8D50-51E5B7BA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AD74A-4213-F142-974E-00AFA5F2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6BE6F-6373-AB4C-910D-D4491013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2296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BD07-304C-E84C-82D7-45AD6FDC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312C4-9D7E-0F4B-97F3-08954617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429CD-A6A5-1048-AC48-2ECF1326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405CE-F923-DE41-AE6A-4324253E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1183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30423-F538-FB45-B002-A85BCBD2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B6818-2FD6-8D4B-B4BE-24277E0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E3159-5369-404A-86DC-CCB6E94A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337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C5E-FAAE-494A-8300-0957EC1C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1C1E-C259-2A4E-BBCD-4C7C0ED2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91D0-8517-3643-B889-A98AE9D8A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7E1A0-41E6-D545-9F20-A1F74616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6FA76-4EFE-3F40-A2D1-57C0B713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2095A-47AC-4D44-9F0C-1454B087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6383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214E-D77B-E949-93D6-333EE41F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5D50E-AF1E-864E-9EE5-655D35BA5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B40B4-C70E-1941-9394-21540DB79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AE5B1-10ED-8E47-AFF4-FE077CAA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1B64-5B94-974D-AB5A-159BF910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2075D-39A7-EA47-B0E3-755CBC20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342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DF7A0-46FE-1A40-9C40-BDD2C0D6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FB0C-3D6A-0D46-B431-56C253FA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A32DB-C7EE-3641-8B45-BE63DE217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6035D-BDB9-464D-9775-2B01D10B8000}" type="datetimeFigureOut">
              <a:rPr lang="en-UA" smtClean="0"/>
              <a:t>03/23/2024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05E79-7C13-6546-89F0-263A307B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6089-65EF-194E-8520-5BB14D686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E8A0-C3BA-6040-8BE2-143B3CF2C647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4B1A8-96BE-474D-8F07-FEEA4B21A8E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on.iarduino.ru/" TargetMode="External"/><Relationship Id="rId2" Type="http://schemas.openxmlformats.org/officeDocument/2006/relationships/hyperlink" Target="http://www.tinkerca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.sibnet.ru/book/9606" TargetMode="External"/><Relationship Id="rId5" Type="http://schemas.openxmlformats.org/officeDocument/2006/relationships/hyperlink" Target="https://siteknig.com/books/kompyutery-i-internet/programmirovanie/page-%2011281336-programmiruem-arduino-osnovy-raboty-so-sketchami-monk.html" TargetMode="External"/><Relationship Id="rId4" Type="http://schemas.openxmlformats.org/officeDocument/2006/relationships/hyperlink" Target="https://static-sl.insales.ru/files/1/3807/14634719/original/B-BHV-6735-par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330B-4ADE-3346-9AFF-B7E466D74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554669"/>
            <a:ext cx="5046133" cy="1542135"/>
          </a:xfrm>
        </p:spPr>
        <p:txBody>
          <a:bodyPr>
            <a:normAutofit fontScale="90000"/>
          </a:bodyPr>
          <a:lstStyle/>
          <a:p>
            <a:pPr algn="l"/>
            <a:r>
              <a:rPr lang="ru-RU" sz="4000" b="1" dirty="0"/>
              <a:t>Создание дистанционного автополива для цветов</a:t>
            </a:r>
            <a:endParaRPr lang="en-UA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F29CB-2039-4E4C-B364-6CA31815E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0" y="3507661"/>
            <a:ext cx="3450881" cy="1482454"/>
          </a:xfrm>
        </p:spPr>
        <p:txBody>
          <a:bodyPr>
            <a:normAutofit/>
          </a:bodyPr>
          <a:lstStyle/>
          <a:p>
            <a:pPr algn="l"/>
            <a:r>
              <a:rPr lang="ru-RU" sz="1800" dirty="0"/>
              <a:t>Авторы</a:t>
            </a:r>
            <a:r>
              <a:rPr lang="en-US" sz="1800" dirty="0"/>
              <a:t>: </a:t>
            </a:r>
            <a:r>
              <a:rPr lang="ru-RU" sz="1800" dirty="0"/>
              <a:t>Амелина Мария, Костионова Ксения</a:t>
            </a:r>
          </a:p>
          <a:p>
            <a:pPr algn="l"/>
            <a:r>
              <a:rPr lang="ru-RU" sz="1800" dirty="0"/>
              <a:t>Руководитель</a:t>
            </a:r>
            <a:r>
              <a:rPr lang="en-US" sz="1800" dirty="0"/>
              <a:t>:  </a:t>
            </a:r>
            <a:r>
              <a:rPr lang="ru-RU" sz="1800" dirty="0"/>
              <a:t>Артемов Игорь Анатольевич</a:t>
            </a:r>
            <a:endParaRPr lang="en-UA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55600" y="406400"/>
            <a:ext cx="4538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Государственное бюджетное общеобразовательное учреждение города Москвы </a:t>
            </a:r>
            <a:r>
              <a:rPr lang="en-US" dirty="0"/>
              <a:t>“</a:t>
            </a:r>
            <a:r>
              <a:rPr lang="ru-RU" dirty="0"/>
              <a:t>Школа №1363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19175" y="4886325"/>
            <a:ext cx="266700" cy="3143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42875" y="4695825"/>
            <a:ext cx="361950" cy="4186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674459" y="5104399"/>
            <a:ext cx="204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  <a:ea typeface="+mj-ea"/>
                <a:cs typeface="+mj-cs"/>
              </a:rPr>
              <a:t>Москва, 2022-2023</a:t>
            </a:r>
          </a:p>
        </p:txBody>
      </p:sp>
      <p:sp>
        <p:nvSpPr>
          <p:cNvPr id="10" name="Овал 9"/>
          <p:cNvSpPr/>
          <p:nvPr/>
        </p:nvSpPr>
        <p:spPr>
          <a:xfrm>
            <a:off x="3384550" y="4905158"/>
            <a:ext cx="263793" cy="268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683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4939"/>
            <a:ext cx="9655629" cy="4351338"/>
          </a:xfrm>
        </p:spPr>
        <p:txBody>
          <a:bodyPr>
            <a:normAutofit/>
          </a:bodyPr>
          <a:lstStyle/>
          <a:p>
            <a:pPr algn="just"/>
            <a:r>
              <a:rPr lang="ru-RU" sz="3200" dirty="0"/>
              <a:t>Нам удалось создать дистанционный автополив для комнатных растений. </a:t>
            </a:r>
          </a:p>
          <a:p>
            <a:pPr algn="just"/>
            <a:r>
              <a:rPr lang="ru-RU" sz="3200" dirty="0"/>
              <a:t>В дальнейшем мы планируем связать автополив с водопроводом, а так же разработать сливы, рассчитанные на разное количество горшков.</a:t>
            </a:r>
          </a:p>
        </p:txBody>
      </p:sp>
    </p:spTree>
    <p:extLst>
      <p:ext uri="{BB962C8B-B14F-4D97-AF65-F5344CB8AC3E}">
        <p14:creationId xmlns:p14="http://schemas.microsoft.com/office/powerpoint/2010/main" val="18360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ru-RU" sz="19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TinkerCad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создание схем и </a:t>
            </a:r>
            <a:r>
              <a:rPr lang="ru-RU" sz="19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проектов: сайт. – URL: https://</a:t>
            </a:r>
            <a:r>
              <a:rPr lang="ru-RU" sz="1900" u="none" strike="noStrike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www.tinkercad.com </a:t>
            </a:r>
            <a:endParaRPr lang="ru-RU" sz="19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</a:pP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Обучающие</a:t>
            </a:r>
            <a:r>
              <a:rPr lang="ru-RU" sz="1900" spc="2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уроки</a:t>
            </a:r>
            <a:r>
              <a:rPr lang="ru-RU" sz="1900" spc="2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900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проекты</a:t>
            </a:r>
            <a:r>
              <a:rPr lang="ru-RU" sz="1900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z="1900" spc="2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1900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сайт.</a:t>
            </a:r>
            <a:r>
              <a:rPr lang="ru-RU" sz="1900" spc="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900" spc="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URL:</a:t>
            </a:r>
            <a:r>
              <a:rPr lang="ru-RU" sz="19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https://lesson.iarduino.ru</a:t>
            </a:r>
            <a:endParaRPr lang="ru-RU" sz="19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28625" lvl="0" indent="-342900">
              <a:lnSpc>
                <a:spcPct val="160000"/>
              </a:lnSpc>
              <a:spcBef>
                <a:spcPts val="37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26415" algn="l"/>
                <a:tab pos="527050" algn="l"/>
                <a:tab pos="5023485" algn="l"/>
              </a:tabLst>
            </a:pP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Изучаем</a:t>
            </a:r>
            <a:r>
              <a:rPr lang="ru-RU" sz="19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19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инструменты</a:t>
            </a:r>
            <a:r>
              <a:rPr lang="ru-RU" sz="19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9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методы</a:t>
            </a:r>
            <a:r>
              <a:rPr lang="ru-RU" sz="19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технического</a:t>
            </a:r>
            <a:r>
              <a:rPr lang="ru-RU" sz="19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волшебства</a:t>
            </a:r>
            <a:r>
              <a:rPr lang="ru-RU" sz="19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Джереми Блум: сайт. – </a:t>
            </a:r>
            <a:r>
              <a:rPr lang="en-US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://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static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sl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.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insales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.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ru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files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/1/3807/14634719/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original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B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-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BHV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-6735-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part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.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pdf</a:t>
            </a:r>
            <a:endParaRPr lang="ru-RU" sz="19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28625" lvl="0" indent="-34290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26415" algn="l"/>
                <a:tab pos="527050" algn="l"/>
                <a:tab pos="5023485" algn="l"/>
              </a:tabLst>
            </a:pP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ПРОГРАММИРУЕМ ARDUINO. ОСНОВЫ РАБОТЫ СО СКЕТЧАМИ – МОНК САЙМОН: сайт. – URL: 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://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siteknig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.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com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books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kompyutery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i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internet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programmirovanie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/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page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- 11281336-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programmiruem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arduino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osnovy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raboty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so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sketchami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-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monk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.</a:t>
            </a:r>
            <a:r>
              <a:rPr lang="en-US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html</a:t>
            </a:r>
            <a:endParaRPr lang="ru-RU" sz="19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28625" lvl="0" indent="-342900">
              <a:lnSpc>
                <a:spcPct val="160000"/>
              </a:lnSpc>
              <a:spcBef>
                <a:spcPts val="37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AutoNum type="arabicPeriod"/>
              <a:tabLst>
                <a:tab pos="526415" algn="l"/>
                <a:tab pos="527050" algn="l"/>
                <a:tab pos="5023485" algn="l"/>
              </a:tabLst>
            </a:pPr>
            <a:r>
              <a:rPr lang="ru-RU" sz="19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Язык программирования C++. Лекции и упражнения: сайт. – URL: </a:t>
            </a:r>
            <a:r>
              <a:rPr lang="ru-RU" sz="1900" u="sng" spc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https://lib.sibnet.ru/book/9606</a:t>
            </a:r>
            <a:endParaRPr lang="ru-RU" sz="19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90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О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06625"/>
            <a:ext cx="8648700" cy="3546475"/>
          </a:xfrm>
        </p:spPr>
        <p:txBody>
          <a:bodyPr/>
          <a:lstStyle/>
          <a:p>
            <a:pPr marL="0" indent="0">
              <a:buNone/>
            </a:pPr>
            <a:r>
              <a:rPr lang="ru-RU" sz="2400" b="1" dirty="0"/>
              <a:t>Цель проекта</a:t>
            </a:r>
            <a:r>
              <a:rPr lang="en-US" sz="2400" b="1" dirty="0"/>
              <a:t>: </a:t>
            </a:r>
            <a:r>
              <a:rPr lang="ru-RU" sz="2400" dirty="0"/>
              <a:t>создать дистанционный автополив для комнатных растений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Актуальность</a:t>
            </a:r>
            <a:r>
              <a:rPr lang="en-US" sz="2400" b="1" dirty="0"/>
              <a:t>: </a:t>
            </a:r>
            <a:r>
              <a:rPr lang="ru-RU" sz="2400" dirty="0"/>
              <a:t>многие сталкиваются с тем, что, покидая дом, комнатные растения остаются без полива и не всегда есть возможность попросить кого либо полить цветы за вас. Решением данной проблемы сможет стать автополив, который будет поливать цветы в ваше отсутствие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05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49475"/>
            <a:ext cx="10515600" cy="3394075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ru-RU" dirty="0"/>
              <a:t>Создать приложение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Написать код программы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Собрать электрическую схему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Спроектировать 3</a:t>
            </a:r>
            <a:r>
              <a:rPr lang="en-US" dirty="0"/>
              <a:t>D</a:t>
            </a:r>
            <a:r>
              <a:rPr lang="ru-RU" dirty="0"/>
              <a:t>-модель корпуса автополива в КОМПАС-3</a:t>
            </a:r>
            <a:r>
              <a:rPr lang="en-US" dirty="0"/>
              <a:t>D</a:t>
            </a:r>
            <a:endParaRPr lang="ru-RU" dirty="0"/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Распечатать корпус автополива на </a:t>
            </a:r>
            <a:r>
              <a:rPr lang="en-US" dirty="0"/>
              <a:t>3D</a:t>
            </a:r>
            <a:r>
              <a:rPr lang="ru-RU" dirty="0"/>
              <a:t>-принтере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Собрать автополив</a:t>
            </a:r>
          </a:p>
        </p:txBody>
      </p:sp>
    </p:spTree>
    <p:extLst>
      <p:ext uri="{BB962C8B-B14F-4D97-AF65-F5344CB8AC3E}">
        <p14:creationId xmlns:p14="http://schemas.microsoft.com/office/powerpoint/2010/main" val="114247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РЕСУРСЫ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30425"/>
            <a:ext cx="10515600" cy="4181475"/>
          </a:xfrm>
        </p:spPr>
        <p:txBody>
          <a:bodyPr>
            <a:normAutofit/>
          </a:bodyPr>
          <a:lstStyle/>
          <a:p>
            <a:r>
              <a:rPr lang="ru-RU" sz="2400" dirty="0"/>
              <a:t>Административные</a:t>
            </a:r>
            <a:r>
              <a:rPr lang="en-US" sz="2400" dirty="0"/>
              <a:t>: </a:t>
            </a:r>
            <a:r>
              <a:rPr lang="ru-RU" sz="2400" dirty="0"/>
              <a:t>оборудование школьного полигона, помощь руководителя проекта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Оборудование</a:t>
            </a:r>
            <a:r>
              <a:rPr lang="en-US" sz="2400" dirty="0"/>
              <a:t>: </a:t>
            </a:r>
            <a:r>
              <a:rPr lang="ru-RU" sz="2400" dirty="0"/>
              <a:t>плата </a:t>
            </a:r>
            <a:r>
              <a:rPr lang="en-US" sz="2400" dirty="0"/>
              <a:t>Arduino, </a:t>
            </a:r>
            <a:r>
              <a:rPr lang="ru-RU" sz="2400" dirty="0"/>
              <a:t>модуль </a:t>
            </a:r>
            <a:r>
              <a:rPr lang="en-US" sz="2400" dirty="0"/>
              <a:t>Bluetooth, </a:t>
            </a:r>
            <a:r>
              <a:rPr lang="ru-RU" sz="2400" dirty="0"/>
              <a:t>сервопривод, соединительные провода, ноутбук, смартфон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Материалы</a:t>
            </a:r>
            <a:r>
              <a:rPr lang="en-US" sz="2400" dirty="0"/>
              <a:t>: </a:t>
            </a:r>
            <a:r>
              <a:rPr lang="ru-RU" sz="2400" dirty="0"/>
              <a:t>пластик, суперклей, изолента, наждачная бумага.</a:t>
            </a:r>
          </a:p>
        </p:txBody>
      </p:sp>
    </p:spTree>
    <p:extLst>
      <p:ext uri="{BB962C8B-B14F-4D97-AF65-F5344CB8AC3E}">
        <p14:creationId xmlns:p14="http://schemas.microsoft.com/office/powerpoint/2010/main" val="41377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ДОРОЖНАЯ КАРТА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28652"/>
              </p:ext>
            </p:extLst>
          </p:nvPr>
        </p:nvGraphicFramePr>
        <p:xfrm>
          <a:off x="838200" y="1825625"/>
          <a:ext cx="10617199" cy="4588310"/>
        </p:xfrm>
        <a:graphic>
          <a:graphicData uri="http://schemas.openxmlformats.org/drawingml/2006/table">
            <a:tbl>
              <a:tblPr firstRow="1" firstCol="1">
                <a:tableStyleId>{E8B1032C-EA38-4F05-BA0D-38AFFFC7BED3}</a:tableStyleId>
              </a:tblPr>
              <a:tblGrid>
                <a:gridCol w="2179860">
                  <a:extLst>
                    <a:ext uri="{9D8B030D-6E8A-4147-A177-3AD203B41FA5}">
                      <a16:colId xmlns:a16="http://schemas.microsoft.com/office/drawing/2014/main" val="2584777527"/>
                    </a:ext>
                  </a:extLst>
                </a:gridCol>
                <a:gridCol w="1198340">
                  <a:extLst>
                    <a:ext uri="{9D8B030D-6E8A-4147-A177-3AD203B41FA5}">
                      <a16:colId xmlns:a16="http://schemas.microsoft.com/office/drawing/2014/main" val="44429696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02865087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96782209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838809269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985728218"/>
                    </a:ext>
                  </a:extLst>
                </a:gridCol>
                <a:gridCol w="1207174">
                  <a:extLst>
                    <a:ext uri="{9D8B030D-6E8A-4147-A177-3AD203B41FA5}">
                      <a16:colId xmlns:a16="http://schemas.microsoft.com/office/drawing/2014/main" val="704845189"/>
                    </a:ext>
                  </a:extLst>
                </a:gridCol>
                <a:gridCol w="1256625">
                  <a:extLst>
                    <a:ext uri="{9D8B030D-6E8A-4147-A177-3AD203B41FA5}">
                      <a16:colId xmlns:a16="http://schemas.microsoft.com/office/drawing/2014/main" val="3281572676"/>
                    </a:ext>
                  </a:extLst>
                </a:gridCol>
              </a:tblGrid>
              <a:tr h="4900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Октябрь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Ноябрь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Декабрь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Январь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Февраль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Март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Апрель</a:t>
                      </a:r>
                    </a:p>
                  </a:txBody>
                  <a:tcPr>
                    <a:solidFill>
                      <a:srgbClr val="A9C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55461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Придумка механизма </a:t>
                      </a:r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959589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Придумка</a:t>
                      </a:r>
                      <a:r>
                        <a:rPr lang="ru-RU" sz="1600" b="0" baseline="0" dirty="0"/>
                        <a:t> дизайна</a:t>
                      </a:r>
                      <a:endParaRPr lang="ru-RU" sz="1600" b="0" dirty="0"/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06543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Создание 3</a:t>
                      </a:r>
                      <a:r>
                        <a:rPr lang="en-US" sz="1600" b="0" dirty="0"/>
                        <a:t>D </a:t>
                      </a:r>
                      <a:r>
                        <a:rPr lang="ru-RU" sz="1600" b="0" dirty="0"/>
                        <a:t>модели</a:t>
                      </a:r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479042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Код</a:t>
                      </a:r>
                      <a:r>
                        <a:rPr lang="ru-RU" sz="1600" b="0" baseline="0" dirty="0"/>
                        <a:t> программы </a:t>
                      </a:r>
                      <a:endParaRPr lang="ru-RU" sz="1600" b="0" dirty="0"/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05935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Создание приложения</a:t>
                      </a:r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08743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Печать 3</a:t>
                      </a:r>
                      <a:r>
                        <a:rPr lang="en-US" sz="1600" b="0" dirty="0"/>
                        <a:t>D </a:t>
                      </a:r>
                      <a:r>
                        <a:rPr lang="ru-RU" sz="1600" b="0" dirty="0"/>
                        <a:t>модели</a:t>
                      </a:r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611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Сборка электронной схемы</a:t>
                      </a:r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309387"/>
                  </a:ext>
                </a:extLst>
              </a:tr>
              <a:tr h="490010">
                <a:tc>
                  <a:txBody>
                    <a:bodyPr/>
                    <a:lstStyle/>
                    <a:p>
                      <a:r>
                        <a:rPr lang="ru-RU" sz="1600" b="0" dirty="0"/>
                        <a:t>Финальная сборка</a:t>
                      </a:r>
                      <a:r>
                        <a:rPr lang="ru-RU" sz="1600" b="0" baseline="0" dirty="0"/>
                        <a:t> автополива</a:t>
                      </a:r>
                      <a:endParaRPr lang="ru-RU" sz="1600" b="0" dirty="0"/>
                    </a:p>
                  </a:txBody>
                  <a:tcPr>
                    <a:solidFill>
                      <a:srgbClr val="B9D255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FE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86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14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ЭТАПЫ РАБОТЫ</a:t>
            </a:r>
            <a:r>
              <a:rPr lang="en-US" sz="4800" b="1" dirty="0"/>
              <a:t>: </a:t>
            </a:r>
            <a:r>
              <a:rPr lang="ru-RU" sz="4800" b="1" dirty="0"/>
              <a:t>3</a:t>
            </a:r>
            <a:r>
              <a:rPr lang="en-US" sz="4800" b="1" dirty="0"/>
              <a:t>D </a:t>
            </a:r>
            <a:r>
              <a:rPr lang="ru-RU" sz="4800" b="1" dirty="0"/>
              <a:t>модель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6" y="1700212"/>
            <a:ext cx="2686094" cy="282682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77" y="1700213"/>
            <a:ext cx="3081524" cy="28268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1" y="4903446"/>
            <a:ext cx="3967162" cy="13419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690689"/>
            <a:ext cx="2622506" cy="28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ЭТАПЫ РАБОТЫ</a:t>
            </a:r>
            <a:r>
              <a:rPr lang="en-US" sz="4800" b="1" dirty="0"/>
              <a:t>: </a:t>
            </a:r>
            <a:r>
              <a:rPr lang="ru-RU" sz="4800" b="1" dirty="0"/>
              <a:t>3</a:t>
            </a:r>
            <a:r>
              <a:rPr lang="en-US" sz="4800" b="1" dirty="0"/>
              <a:t>D </a:t>
            </a:r>
            <a:r>
              <a:rPr lang="ru-RU" sz="4800" b="1" dirty="0"/>
              <a:t>модель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43" y="2188292"/>
            <a:ext cx="3076575" cy="30765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95" y="2188291"/>
            <a:ext cx="3076575" cy="3076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248" y="2188292"/>
            <a:ext cx="3074666" cy="30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ЭТАПЫ РАБОТЫ</a:t>
            </a:r>
            <a:r>
              <a:rPr lang="en-US" sz="4800" b="1" dirty="0"/>
              <a:t>: </a:t>
            </a:r>
            <a:r>
              <a:rPr lang="ru-RU" sz="4800" b="1" dirty="0"/>
              <a:t>монтажная схема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4CE7F3-5F21-E0EA-75CC-06D3BB399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980" y="1825625"/>
            <a:ext cx="6170040" cy="4351338"/>
          </a:xfrm>
        </p:spPr>
      </p:pic>
    </p:spTree>
    <p:extLst>
      <p:ext uri="{BB962C8B-B14F-4D97-AF65-F5344CB8AC3E}">
        <p14:creationId xmlns:p14="http://schemas.microsoft.com/office/powerpoint/2010/main" val="379094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ЭТАПЫ РАБОТЫ</a:t>
            </a:r>
            <a:r>
              <a:rPr lang="en-US" sz="4800" b="1" dirty="0"/>
              <a:t>: </a:t>
            </a:r>
            <a:r>
              <a:rPr lang="ru-RU" sz="4800" b="1" dirty="0"/>
              <a:t>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9E4DEF-8C9E-A74B-5068-A84B10E0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4739308" y="1454422"/>
            <a:ext cx="2713383" cy="5038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132D2E-3670-0E85-CBAA-AF1B268AC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9"/>
          <a:stretch/>
        </p:blipFill>
        <p:spPr bwMode="auto">
          <a:xfrm>
            <a:off x="838200" y="1454422"/>
            <a:ext cx="2713383" cy="504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165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387</Words>
  <Application>Microsoft Office PowerPoint</Application>
  <PresentationFormat>Широкоэкранный</PresentationFormat>
  <Paragraphs>51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Создание дистанционного автополива для цветов</vt:lpstr>
      <vt:lpstr>О ПРОЕКТЕ</vt:lpstr>
      <vt:lpstr>ЗАДАЧИ</vt:lpstr>
      <vt:lpstr>РЕСУРСЫ ПРОЕКТА</vt:lpstr>
      <vt:lpstr>ДОРОЖНАЯ КАРТА</vt:lpstr>
      <vt:lpstr>ЭТАПЫ РАБОТЫ: 3D модель</vt:lpstr>
      <vt:lpstr>ЭТАПЫ РАБОТЫ: 3D модель</vt:lpstr>
      <vt:lpstr>ЭТАПЫ РАБОТЫ: монтажная схема</vt:lpstr>
      <vt:lpstr>ЭТАПЫ РАБОТЫ: приложение</vt:lpstr>
      <vt:lpstr>ВЫВОД</vt:lpstr>
      <vt:lpstr>ИСТОЧНИКИ ИНФОРМАЦИИ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Ксения К.</cp:lastModifiedBy>
  <cp:revision>20</cp:revision>
  <dcterms:created xsi:type="dcterms:W3CDTF">2022-01-31T14:44:07Z</dcterms:created>
  <dcterms:modified xsi:type="dcterms:W3CDTF">2024-03-23T14:33:47Z</dcterms:modified>
</cp:coreProperties>
</file>